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2" r:id="rId7"/>
    <p:sldId id="266" r:id="rId8"/>
    <p:sldId id="263" r:id="rId9"/>
    <p:sldId id="264" r:id="rId10"/>
    <p:sldId id="265" r:id="rId11"/>
    <p:sldId id="267" r:id="rId12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3041" autoAdjust="0"/>
  </p:normalViewPr>
  <p:slideViewPr>
    <p:cSldViewPr snapToGrid="0">
      <p:cViewPr varScale="1">
        <p:scale>
          <a:sx n="95" d="100"/>
          <a:sy n="95" d="100"/>
        </p:scale>
        <p:origin x="11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7264BC2-9566-433B-8325-B82EE7A87B2B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F36E6F2-665C-496A-B48B-663C7B2D7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889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36E6F2-665C-496A-B48B-663C7B2D7AF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6353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2022-2023 </a:t>
            </a:r>
          </a:p>
          <a:p>
            <a:r>
              <a:rPr lang="en-US" dirty="0"/>
              <a:t>March 2023 surveying outreach project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36E6F2-665C-496A-B48B-663C7B2D7AF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5513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2022-2023 </a:t>
            </a:r>
          </a:p>
          <a:p>
            <a:r>
              <a:rPr lang="en-US" dirty="0"/>
              <a:t>March 2023 surveying outreach project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36E6F2-665C-496A-B48B-663C7B2D7AF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111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/>
              <a:t>Flyers and  additional resources with Spanish translation (flyers – 3 sets, resource guide, cards, wider dissemination) (always procedures and resource guides annually)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/>
              <a:t>Bi-weekly meetings 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/>
              <a:t>Reporting</a:t>
            </a:r>
          </a:p>
          <a:p>
            <a:pPr marL="640594" lvl="1" indent="-174708">
              <a:buFont typeface="Arial" panose="020B0604020202020204" pitchFamily="34" charset="0"/>
              <a:buChar char="•"/>
            </a:pPr>
            <a:r>
              <a:rPr lang="en-US" dirty="0"/>
              <a:t>Working on adding to county webpage</a:t>
            </a:r>
          </a:p>
          <a:p>
            <a:pPr marL="640594" lvl="1" indent="-174708">
              <a:buFont typeface="Arial" panose="020B0604020202020204" pitchFamily="34" charset="0"/>
              <a:buChar char="•"/>
            </a:pPr>
            <a:r>
              <a:rPr lang="en-US" dirty="0"/>
              <a:t>Workgroup created</a:t>
            </a:r>
          </a:p>
          <a:p>
            <a:pPr marL="640594" lvl="1" indent="-174708">
              <a:buFont typeface="Arial" panose="020B0604020202020204" pitchFamily="34" charset="0"/>
              <a:buChar char="•"/>
            </a:pPr>
            <a:r>
              <a:rPr lang="en-US" dirty="0"/>
              <a:t>More qualitative analysis – client/consumer &amp; provider surveying (restructuring open forum  event)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36E6F2-665C-496A-B48B-663C7B2D7AF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7601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105 activations Nov 2021-March 2022</a:t>
            </a:r>
          </a:p>
          <a:p>
            <a:r>
              <a:rPr lang="en-US" dirty="0"/>
              <a:t>96 2020-2021</a:t>
            </a:r>
          </a:p>
          <a:p>
            <a:r>
              <a:rPr lang="en-US" dirty="0"/>
              <a:t>76 2019-2020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36E6F2-665C-496A-B48B-663C7B2D7AF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4075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36E6F2-665C-496A-B48B-663C7B2D7AF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0347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36E6F2-665C-496A-B48B-663C7B2D7AF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3295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2020-2021</a:t>
            </a:r>
          </a:p>
          <a:p>
            <a:r>
              <a:rPr lang="en-US" dirty="0"/>
              <a:t>CB declared nights of shelter: 893 , 70 households </a:t>
            </a:r>
          </a:p>
          <a:p>
            <a:r>
              <a:rPr lang="en-US" dirty="0"/>
              <a:t>All CB season placements 5,629</a:t>
            </a:r>
          </a:p>
          <a:p>
            <a:pPr defTabSz="931774">
              <a:defRPr/>
            </a:pPr>
            <a:r>
              <a:rPr lang="en-US" dirty="0"/>
              <a:t>2020-2021 Code Blue Season had a 26% increase in households served and a </a:t>
            </a:r>
            <a:r>
              <a:rPr lang="en-US" b="1" dirty="0"/>
              <a:t>74% </a:t>
            </a:r>
            <a:r>
              <a:rPr lang="en-US" dirty="0"/>
              <a:t>increase in nights of shelter provided when compared to the 2019-2020 Code Blue Season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2021-2022</a:t>
            </a:r>
          </a:p>
          <a:p>
            <a:r>
              <a:rPr lang="en-US" dirty="0"/>
              <a:t>CB declared nights of shelter: 3,096, 150 households</a:t>
            </a:r>
          </a:p>
          <a:p>
            <a:r>
              <a:rPr lang="en-US" dirty="0"/>
              <a:t>All CB season placements: 13,617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36E6F2-665C-496A-B48B-663C7B2D7AF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3737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36E6F2-665C-496A-B48B-663C7B2D7AF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676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36E6F2-665C-496A-B48B-663C7B2D7AF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0908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2020-2021 – 2 townships and 1 pd responded compared to  2021-2021 0 responded </a:t>
            </a:r>
            <a:r>
              <a:rPr lang="en-US" dirty="0">
                <a:sym typeface="Wingdings" panose="05000000000000000000" pitchFamily="2" charset="2"/>
              </a:rPr>
              <a:t> OEM did not push out the same way 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36% respondents neutral, disagree re.  Accessibility of CB  services in 2020-2021 vs 21% respondents neutral  or disagree with accessibility of services in 2021-2022</a:t>
            </a:r>
          </a:p>
          <a:p>
            <a:r>
              <a:rPr lang="en-US" dirty="0">
                <a:sym typeface="Wingdings" panose="05000000000000000000" pitchFamily="2" charset="2"/>
              </a:rPr>
              <a:t>-issues of navigating between OTA/211 and understanding MSM rules/regs were cited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2022-2023 Providers Survey to be disseminated in April 2023 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36E6F2-665C-496A-B48B-663C7B2D7AF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00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0425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39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720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328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707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837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068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694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800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t>3/29/2023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317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481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9749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0051" y="584291"/>
            <a:ext cx="10058400" cy="3566160"/>
          </a:xfrm>
        </p:spPr>
        <p:txBody>
          <a:bodyPr>
            <a:normAutofit/>
          </a:bodyPr>
          <a:lstStyle/>
          <a:p>
            <a:r>
              <a:rPr lang="en-US" dirty="0"/>
              <a:t>Code Blue </a:t>
            </a:r>
            <a:br>
              <a:rPr lang="en-US" dirty="0"/>
            </a:br>
            <a:r>
              <a:rPr lang="en-US" dirty="0"/>
              <a:t>Reporting Overview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9229" y="4512348"/>
            <a:ext cx="10058400" cy="142622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Presented by:</a:t>
            </a:r>
          </a:p>
          <a:p>
            <a:r>
              <a:rPr lang="en-US" dirty="0"/>
              <a:t>Maria Fodali, Office of Temporary assistance</a:t>
            </a:r>
          </a:p>
          <a:p>
            <a:r>
              <a:rPr lang="en-US" dirty="0"/>
              <a:t>Wesley Gaynor and Kamille Freitas, Homeless Solutions </a:t>
            </a:r>
            <a:r>
              <a:rPr lang="en-US"/>
              <a:t>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448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202DE-AF85-4F7E-9F5E-6B36BD413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91394"/>
            <a:ext cx="10058400" cy="1450757"/>
          </a:xfrm>
        </p:spPr>
        <p:txBody>
          <a:bodyPr/>
          <a:lstStyle/>
          <a:p>
            <a:r>
              <a:rPr lang="en-US" dirty="0"/>
              <a:t>Code Blue Open Forum </a:t>
            </a:r>
            <a:br>
              <a:rPr lang="en-US" dirty="0"/>
            </a:br>
            <a:r>
              <a:rPr lang="en-US" sz="2400" dirty="0"/>
              <a:t>2021-2022 Season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A2C11-A0AE-4B73-A958-1A6FDC5DF3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580" y="1845733"/>
            <a:ext cx="11198493" cy="472566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Highlights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Clarity needed on various services/programs and rules (messaging needs to be simple and clear)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Satisfaction with community provider guidance and support, well-known activations - “</a:t>
            </a:r>
            <a:r>
              <a:rPr lang="en-US" i="1" dirty="0"/>
              <a:t>tremendous difference in quality of services</a:t>
            </a:r>
            <a:r>
              <a:rPr lang="en-US" dirty="0"/>
              <a:t>”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Phone access is a barrier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Consumers of Code Blue services prefer security presence at placement locations and feel most safe with supervision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Prepared/to-go food options were suggested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Increased day time warming center options needed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Motel placements were preferred for COVID-19 concerns/reasons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Additional mental health supports suggested at the placement locations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Accessibility of afterhours help was cited as an area for improvement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More options for emergency placements and a quicker placement/turnaround time were expressed as needed</a:t>
            </a:r>
          </a:p>
        </p:txBody>
      </p:sp>
    </p:spTree>
    <p:extLst>
      <p:ext uri="{BB962C8B-B14F-4D97-AF65-F5344CB8AC3E}">
        <p14:creationId xmlns:p14="http://schemas.microsoft.com/office/powerpoint/2010/main" val="3612685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202DE-AF85-4F7E-9F5E-6B36BD413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91394"/>
            <a:ext cx="10058400" cy="1450757"/>
          </a:xfrm>
        </p:spPr>
        <p:txBody>
          <a:bodyPr/>
          <a:lstStyle/>
          <a:p>
            <a:r>
              <a:rPr lang="en-US" dirty="0"/>
              <a:t>Code Blue Seasonal Improvements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A2C11-A0AE-4B73-A958-1A6FDC5DF3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580" y="1845733"/>
            <a:ext cx="11578975" cy="472566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Code Blue Providers Committee worked on simplifying messaging  and clarifying access points to the system in 2022-2023 Code Blue seasonal outreach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Basic flyers in English and Spanish 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Translated Resource Guide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Family Promise developed Code Blue cards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Posted Code Blue declarations at social service agencies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MHA and Navigating Hope conducted on-site Warming Center visits in 2022-2023 season and more amenities were provided through the Homeless Solutions Warming Center (laptop usage, laundry, lockers, showers)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Code Blue Providers all coordinated phone accessibility for afterhours drop-ins  and alternative placement needs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Code Blue reviews/announcements/updates and training opportunities for providers and local service agencies</a:t>
            </a:r>
          </a:p>
        </p:txBody>
      </p:sp>
    </p:spTree>
    <p:extLst>
      <p:ext uri="{BB962C8B-B14F-4D97-AF65-F5344CB8AC3E}">
        <p14:creationId xmlns:p14="http://schemas.microsoft.com/office/powerpoint/2010/main" val="1655634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Blue Changes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053244"/>
            <a:ext cx="10058400" cy="381585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dirty="0"/>
              <a:t>Code Blue Providers Workgroup expansion 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en-US" sz="2200" dirty="0"/>
              <a:t>Preparation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en-US" sz="2200" dirty="0"/>
              <a:t>Outreach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en-US" sz="2200" dirty="0"/>
              <a:t>Conferencing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en-US" sz="2200" dirty="0"/>
              <a:t>Reporting and the Reporting Workgroup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/>
              <a:t>Emergency shelter options </a:t>
            </a:r>
          </a:p>
        </p:txBody>
      </p:sp>
    </p:spTree>
    <p:extLst>
      <p:ext uri="{BB962C8B-B14F-4D97-AF65-F5344CB8AC3E}">
        <p14:creationId xmlns:p14="http://schemas.microsoft.com/office/powerpoint/2010/main" val="697247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Blue Declarations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971675"/>
            <a:ext cx="10058400" cy="389741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dirty="0"/>
              <a:t>2021-2022  Code Blue Season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400" dirty="0"/>
              <a:t>9% increase in declarations compared to 2020-2021 Code Blue Season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400" dirty="0"/>
              <a:t>Trending upwards since 2019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600" dirty="0"/>
              <a:t>2022-2023 Code Blue Season (in progress)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400" dirty="0"/>
              <a:t>91 declarations as of 3/15/23</a:t>
            </a:r>
          </a:p>
        </p:txBody>
      </p:sp>
    </p:spTree>
    <p:extLst>
      <p:ext uri="{BB962C8B-B14F-4D97-AF65-F5344CB8AC3E}">
        <p14:creationId xmlns:p14="http://schemas.microsoft.com/office/powerpoint/2010/main" val="2448316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Cumulative Warming Center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003366"/>
            <a:ext cx="10058400" cy="386572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Less Warming Center options during 2021-2022 Code Blue Season compared to previous years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/>
              <a:t>Homeless Solutions Warming Center non-operational due to construction enhancements for guests (movable room divider, showers, laundry room, and lockers)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/>
              <a:t>Continued discontinuation of Morristown Fire House and Dover Warming Center (St. John’s)</a:t>
            </a:r>
          </a:p>
        </p:txBody>
      </p:sp>
    </p:spTree>
    <p:extLst>
      <p:ext uri="{BB962C8B-B14F-4D97-AF65-F5344CB8AC3E}">
        <p14:creationId xmlns:p14="http://schemas.microsoft.com/office/powerpoint/2010/main" val="2275766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905" y="955964"/>
            <a:ext cx="10058400" cy="623454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Homeless Solutions Overnight Center: Spring 2022 Pilot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7527" y="1928861"/>
            <a:ext cx="10058400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sz="2400" dirty="0"/>
              <a:t>May 1, 2022 – September 3, 2022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Expansion in bed capacity and amenities translated into increased services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Statistics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Increase in bed capacity from 12 beds in 2020-2021 to 14 beds in 2022 for pilot program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73 unduplicated participants, 10.6% increase from 2020-2021 Code Blue Season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18 guests/participants were transition into a Homeless Solutions Shelter Program, which is a 157% increase from 2020-2021 Code Blue Season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1,399 bed nights, a 21% increase from the 2020-2021 Code Blue Season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2,789 meals, a 17% increase from the 2020-2021 Code Blue Season</a:t>
            </a:r>
          </a:p>
          <a:p>
            <a:pPr marL="201168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154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Office of Temporary Assistance (OTA)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Motel placements are supplemental to emergency shelter/warming center availability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200" dirty="0"/>
              <a:t>Market Street Mission  and OTA Motel placements were sole  emergency shelter options during 2021-2022 Code Blue Season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Continued use of out of county motel placements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2021-2022 Code Blue Season had a </a:t>
            </a:r>
            <a:r>
              <a:rPr lang="en-US" sz="2400" b="1" dirty="0"/>
              <a:t>347% </a:t>
            </a:r>
            <a:r>
              <a:rPr lang="en-US" sz="2400" dirty="0"/>
              <a:t>increase in nights of shelter provided and </a:t>
            </a:r>
            <a:r>
              <a:rPr lang="en-US" sz="2400" b="1" dirty="0"/>
              <a:t>214%</a:t>
            </a:r>
            <a:r>
              <a:rPr lang="en-US" sz="2400" dirty="0"/>
              <a:t> increase in households served when compared to the 2020-2021 Season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200" dirty="0"/>
              <a:t>Utilization of motel placements for Code Blue continues to increase exponentially year-to-year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/>
              <a:t>Factors at play:  Higher guest vulnerabilities, less warming center options and capacity, shelter capacity changes, COVID-19 non-congregate shift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200" dirty="0"/>
              <a:t>2022-2023 Code Blue Season in progress – currently  trending high</a:t>
            </a:r>
          </a:p>
        </p:txBody>
      </p:sp>
    </p:spTree>
    <p:extLst>
      <p:ext uri="{BB962C8B-B14F-4D97-AF65-F5344CB8AC3E}">
        <p14:creationId xmlns:p14="http://schemas.microsoft.com/office/powerpoint/2010/main" val="3016716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BAED0-A0CB-47A8-85FA-3C6163FC5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Blue Outreach and Additional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7DA657-01D4-45F1-A49F-C6AA3B316F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67032"/>
            <a:ext cx="10058400" cy="402336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Family Promise of Morris County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350 Code Blue referrals for placement made during the 2021-2022 season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dirty="0"/>
              <a:t>Nourish NJ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Outreach and meal supports</a:t>
            </a:r>
          </a:p>
          <a:p>
            <a:pPr marL="0" indent="0">
              <a:buNone/>
            </a:pPr>
            <a:endParaRPr lang="en-US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dirty="0"/>
              <a:t>Market Street Mission (MSM)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61 guests served with emergency shelter in the 2021-2022 season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Guests also received meals, information about other MSM programs, and could attend Chapel services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905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33564" y="-617086"/>
            <a:ext cx="10058400" cy="1450975"/>
          </a:xfrm>
        </p:spPr>
        <p:txBody>
          <a:bodyPr/>
          <a:lstStyle/>
          <a:p>
            <a:r>
              <a:rPr lang="en-US" dirty="0"/>
              <a:t>Qualitative Code Blue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54917" y="833888"/>
            <a:ext cx="7820571" cy="5577185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Code Blue Providers Survey for 2021-2022 Season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Disseminated via email through the Community Assistance Services (CAS) and Office of Emergency Management (OEM) distribution groups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Topics covered: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450" dirty="0"/>
              <a:t>Provision of Code Blue Services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450" dirty="0"/>
              <a:t>Code Blue Procedural  Knowledge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450" dirty="0"/>
              <a:t>Code Blue Accessibility of Services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450" dirty="0"/>
              <a:t>Long-Term Planning/Improvements for Code Blue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450" dirty="0"/>
              <a:t>COVID-19 Implications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450" dirty="0"/>
              <a:t>Municipalities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Code Blue Open Forum Event for 2021-2022 Season – client-centered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1-day event for consumer feedback on Code Blue services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Opportunity to connect directly with providers in a casual, unstructured format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Topics covered: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450" dirty="0"/>
              <a:t>Navigation of Code Blue Services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450" dirty="0"/>
              <a:t>Code Blue Accessibility of Services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450" dirty="0"/>
              <a:t>Safety and Support re. Code Blue Services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450" dirty="0"/>
              <a:t>COVID-19 Implications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450" dirty="0"/>
              <a:t>Barriers  in the Code Blue System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3607B9E-73BE-4E89-A223-9D7CCAEC0B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6841" y="915242"/>
            <a:ext cx="3886871" cy="5027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309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5E7D4-E62E-4C65-B285-BC57487BD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1" y="101668"/>
            <a:ext cx="10058400" cy="1450757"/>
          </a:xfrm>
        </p:spPr>
        <p:txBody>
          <a:bodyPr/>
          <a:lstStyle/>
          <a:p>
            <a:r>
              <a:rPr lang="en-US" dirty="0"/>
              <a:t>Code Blue Providers Survey</a:t>
            </a:r>
            <a:br>
              <a:rPr lang="en-US" dirty="0"/>
            </a:br>
            <a:r>
              <a:rPr lang="en-US" sz="2400" dirty="0"/>
              <a:t>2021-2022 Season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93F0ED-D14A-4C82-A833-51AAB82555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336" y="1948476"/>
            <a:ext cx="10942655" cy="4277664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27% increase in responses for 2021-2022 survey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0% response rate from  townships and police departments – targeted area for future feedback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Steady increase since survey inception in 2019 in overall response rate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Statistical Highlights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11% increase in agencies providing assistance to community residents accessing the Code Blue System (transportation, food, case management, emergency placement, info/referrals)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0% of agencies reported a poor understanding or no understanding of the Code Blue System, overall confidence in agency knowledge of the Code Blue System increased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Overall  increase in homeless community and general resident knowledge of the Code Blue System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100% of agencies were able to get answers to Code Blue questions (9% increase from 2020-2021 season)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15% increase in accessibility of Code Blue services, 79% of responding agencies reported improvements in the 2021-2022 season re. accessibility of services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Long-term placements were the highest requested improvement in 2020-2021 vs. lower barrier warming centers in 2021-2022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Feedback given on 2021-2022 services as more coordinated and inclusive 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79233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615</TotalTime>
  <Words>1191</Words>
  <Application>Microsoft Office PowerPoint</Application>
  <PresentationFormat>Widescreen</PresentationFormat>
  <Paragraphs>140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Retrospect</vt:lpstr>
      <vt:lpstr>Code Blue  Reporting Overview</vt:lpstr>
      <vt:lpstr>Code Blue Changes </vt:lpstr>
      <vt:lpstr>Code Blue Declarations</vt:lpstr>
      <vt:lpstr>Cumulative Warming Center Operations</vt:lpstr>
      <vt:lpstr>Homeless Solutions Overnight Center: Spring 2022 Pilot</vt:lpstr>
      <vt:lpstr>Office of Temporary Assistance (OTA)</vt:lpstr>
      <vt:lpstr>Code Blue Outreach and Additional Services</vt:lpstr>
      <vt:lpstr>Qualitative Code Blue Analysis</vt:lpstr>
      <vt:lpstr>Code Blue Providers Survey 2021-2022 Season </vt:lpstr>
      <vt:lpstr>Code Blue Open Forum  2021-2022 Season </vt:lpstr>
      <vt:lpstr>Code Blue Seasonal Improvements </vt:lpstr>
    </vt:vector>
  </TitlesOfParts>
  <Company>County of Morris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Code Blue  Reporting Overview</dc:title>
  <dc:creator>Fodali, Maria</dc:creator>
  <cp:lastModifiedBy>Hess, Anna Marie</cp:lastModifiedBy>
  <cp:revision>37</cp:revision>
  <cp:lastPrinted>2023-03-29T18:57:53Z</cp:lastPrinted>
  <dcterms:created xsi:type="dcterms:W3CDTF">2021-11-23T14:36:52Z</dcterms:created>
  <dcterms:modified xsi:type="dcterms:W3CDTF">2023-03-29T18:58:09Z</dcterms:modified>
</cp:coreProperties>
</file>